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06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295540e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295540e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a295540e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a295540e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295540e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295540e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a295540e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a295540e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a295540e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a295540e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a295540e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a295540e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a295540e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a295540e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Good Eats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our Restaurant be successful in San Francisco?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Questions to answer?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Cuisine?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Neighborhood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Price point?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 restaurant to Close Neighborhood?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topic?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002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Restaurant business is difficult industry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Machine Learning Model can serve as a prototype to sell in different markets to evaluate competition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analysis looks at several 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Price Point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# of Reviews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Comparable restaurants to measure a gap to be filled?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Neighborhoods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650" y="522200"/>
            <a:ext cx="3671926" cy="244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650" y="3009300"/>
            <a:ext cx="3671926" cy="19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factors play a role in a successful restaurant?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 there a relationship between number of cuisines, number of competitors, price that make a restaurant successful?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Does the number of reviews for a restaurant dictate success or failure?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49" y="1567550"/>
            <a:ext cx="5175475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Restaurant data set is from API call from Yelp (Link?)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Neighborhood data- GEOJSON file from the city of San Francisco's government data website- Link?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cleaning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Google Colab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Jupyter Notebook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VS Code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Jupyter Notebook- Logistic Regression Model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Database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Microsoft Azure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Scaping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Kaggle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Zomato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Yelp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Dashboards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Tableau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Analysis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 different markets to help predict successful restaurant launches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Aid Restaurateur investors decision making for high level market analysis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Assist in other service industries that rely on Google, Yelp, BBB reviews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950" y="2930800"/>
            <a:ext cx="45720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On-screen Show (16:9)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Montserrat</vt:lpstr>
      <vt:lpstr>Arial</vt:lpstr>
      <vt:lpstr>Focus</vt:lpstr>
      <vt:lpstr>Group 4 Good Eats</vt:lpstr>
      <vt:lpstr>Will our Restaurant be successful in San Francisco?  </vt:lpstr>
      <vt:lpstr>Why this topic? </vt:lpstr>
      <vt:lpstr>Data Exploration</vt:lpstr>
      <vt:lpstr>Data Analysis</vt:lpstr>
      <vt:lpstr>Data Source</vt:lpstr>
      <vt:lpstr>Technologies</vt:lpstr>
      <vt:lpstr>Future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Good Eats</dc:title>
  <dc:creator>Andrew Winkelman</dc:creator>
  <cp:lastModifiedBy>Andrew Winkelman</cp:lastModifiedBy>
  <cp:revision>1</cp:revision>
  <dcterms:modified xsi:type="dcterms:W3CDTF">2022-11-11T02:22:06Z</dcterms:modified>
</cp:coreProperties>
</file>